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58" r:id="rId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11BC23E-9237-4253-8764-3486F0CCE1DC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06.05.2020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74A50DF-A855-4401-B6E6-975BE64D6A5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05100C4-DB85-4164-8852-5F29F131B4FD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06.05.2020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6E7FE84-C3E3-4125-9C62-D9F79BC8ED29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Смотреть ис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Смотреть исход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1052736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ОБРАЗЦЫ ШКОЛЬНОЙ ФОРМЫ  </a:t>
            </a:r>
            <a:endParaRPr lang="ru-RU" sz="4800" b="1" i="1" dirty="0" smtClean="0">
              <a:solidFill>
                <a:schemeClr val="bg1"/>
              </a:solidFill>
              <a:cs typeface="Aharoni" pitchFamily="2" charset="-79"/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МБОУ </a:t>
            </a:r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СОШ  №</a:t>
            </a:r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41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г</a:t>
            </a:r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.Пенза</a:t>
            </a:r>
            <a:endParaRPr lang="ru-RU" sz="4800" b="1" i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 cstate="print"/>
          <a:stretch/>
        </p:blipFill>
        <p:spPr>
          <a:xfrm>
            <a:off x="0" y="-456840"/>
            <a:ext cx="9743760" cy="7314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" name="CustomShape 3"/>
          <p:cNvSpPr/>
          <p:nvPr/>
        </p:nvSpPr>
        <p:spPr>
          <a:xfrm>
            <a:off x="6012000" y="620640"/>
            <a:ext cx="3131640" cy="2880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886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«ДЕКО </a:t>
            </a: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-ДЖИНС</a:t>
            </a: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ДЛЯ ДЕВОЧЕК  младшей группы</a:t>
            </a:r>
            <a:endParaRPr lang="ru-RU" sz="2400" dirty="0"/>
          </a:p>
        </p:txBody>
      </p:sp>
      <p:sp>
        <p:nvSpPr>
          <p:cNvPr id="4098" name="AutoShape 2" descr="https://2.downloader.disk.yandex.ru/preview/4e93673b21e79639e79344c30607cbe6a57f1dffce6d9a35cd2910287424bf0e/inf/w4lWbfAAAGG3obnZCuST1wPLB6lI7H0UkSalF9gBeXIR46KTi2x-S59tX3QZqjBbLbUQTwjOagjTIUR9fQA3WA%3D%3D?uid=75442746&amp;filename=20190617-DSC_2447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2.downloader.disk.yandex.ru/preview/4e93673b21e79639e79344c30607cbe6a57f1dffce6d9a35cd2910287424bf0e/inf/w4lWbfAAAGG3obnZCuST1wPLB6lI7H0UkSalF9gBeXIR46KTi2x-S59tX3QZqjBbLbUQTwjOagjTIUR9fQA3WA%3D%3D?uid=75442746&amp;filename=20190617-DSC_2447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2.downloader.disk.yandex.ru/preview/4e93673b21e79639e79344c30607cbe6a57f1dffce6d9a35cd2910287424bf0e/inf/w4lWbfAAAGG3obnZCuST1wPLB6lI7H0UkSalF9gBeXIR46KTi2x-S59tX3QZqjBbLbUQTwjOagjTIUR9fQA3WA%3D%3D?uid=75442746&amp;filename=20190617-DSC_2447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ownloads\20190617-DSC_2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344144" cy="4344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268760"/>
            <a:ext cx="2228403" cy="4166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860032" y="1484784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Жакет </a:t>
            </a:r>
          </a:p>
          <a:p>
            <a:r>
              <a:rPr lang="ru-RU" sz="2000" b="1" dirty="0" smtClean="0"/>
              <a:t>Жилет</a:t>
            </a:r>
          </a:p>
          <a:p>
            <a:r>
              <a:rPr lang="ru-RU" sz="2000" b="1" dirty="0" smtClean="0"/>
              <a:t>Сарафан</a:t>
            </a:r>
          </a:p>
          <a:p>
            <a:r>
              <a:rPr lang="ru-RU" sz="2000" b="1" dirty="0" smtClean="0"/>
              <a:t>Брюки</a:t>
            </a:r>
          </a:p>
          <a:p>
            <a:r>
              <a:rPr lang="ru-RU" sz="2000" b="1" dirty="0" smtClean="0"/>
              <a:t>Юбка</a:t>
            </a:r>
          </a:p>
          <a:p>
            <a:r>
              <a:rPr lang="ru-RU" sz="2000" b="1" dirty="0" smtClean="0"/>
              <a:t>Сорочка детская</a:t>
            </a:r>
          </a:p>
          <a:p>
            <a:r>
              <a:rPr lang="ru-RU" sz="2000" b="1" dirty="0" smtClean="0"/>
              <a:t>+ Васильковый    аксессуар</a:t>
            </a:r>
            <a:endParaRPr lang="ru-RU" sz="2000" b="1" dirty="0"/>
          </a:p>
        </p:txBody>
      </p:sp>
      <p:pic>
        <p:nvPicPr>
          <p:cNvPr id="2" name="Picture 2" descr="C:\Users\Admin\Downloads\2020-04-29-21-08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1732781" cy="1732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257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ЛЬЧИКОВ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Содержимое 4"/>
          <p:cNvPicPr/>
          <p:nvPr/>
        </p:nvPicPr>
        <p:blipFill>
          <a:blip r:embed="rId2" cstate="print"/>
          <a:stretch/>
        </p:blipFill>
        <p:spPr>
          <a:xfrm>
            <a:off x="3300120" y="1600200"/>
            <a:ext cx="2543040" cy="4525560"/>
          </a:xfrm>
          <a:prstGeom prst="rect">
            <a:avLst/>
          </a:prstGeom>
          <a:ln>
            <a:noFill/>
          </a:ln>
        </p:spPr>
      </p:pic>
      <p:pic>
        <p:nvPicPr>
          <p:cNvPr id="96" name="Picture 2"/>
          <p:cNvPicPr/>
          <p:nvPr/>
        </p:nvPicPr>
        <p:blipFill>
          <a:blip r:embed="rId3" cstate="print"/>
          <a:stretch/>
        </p:blipFill>
        <p:spPr>
          <a:xfrm>
            <a:off x="-196200" y="-396696"/>
            <a:ext cx="9340200" cy="7254696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1403648" y="188640"/>
            <a:ext cx="6048672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КОЛЛЕКЦИЯ </a:t>
            </a:r>
            <a:r>
              <a:rPr lang="ru-RU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ДЕКО- </a:t>
            </a:r>
            <a:r>
              <a:rPr lang="ru-RU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ДЖИНС»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МАЛЬЧИКОВ </a:t>
            </a: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младшей группы</a:t>
            </a:r>
            <a:r>
              <a:rPr lang="ru-RU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6228184" y="836712"/>
            <a:ext cx="2016224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Пиджак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Брюки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Жилет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3680" y="1988840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+ Сорочка детская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+ </a:t>
            </a:r>
            <a:r>
              <a:rPr lang="ru-RU" b="1" dirty="0" smtClean="0">
                <a:latin typeface="+mj-lt"/>
              </a:rPr>
              <a:t>Васильковый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аксессуар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431074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32004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148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2" cstate="print"/>
          <a:stretch/>
        </p:blipFill>
        <p:spPr>
          <a:xfrm>
            <a:off x="720" y="0"/>
            <a:ext cx="9143280" cy="6857640"/>
          </a:xfrm>
          <a:prstGeom prst="rect">
            <a:avLst/>
          </a:prstGeom>
          <a:ln>
            <a:noFill/>
          </a:ln>
        </p:spPr>
      </p:pic>
      <p:sp>
        <p:nvSpPr>
          <p:cNvPr id="1026" name="AutoShape 2" descr="https://docviewer.yandex.ru/view/75442746/htmlimage?id=h77wd-59twd7cakchkubivmkhkg94uf88dq9peur7n36xex7q1lokm48okwmbijhgz477zzxblj461sftevjknedq1kcpgqnu0394hut7&amp;&amp;&amp;name=bg-14.png&amp;dsid=5d1e90cc940362648953b00747b2c559&amp;width=1366&amp;height=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КОЛЛЕКЦИЯ «ДЕКО </a:t>
            </a: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-ДЖИНС</a:t>
            </a: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ДЛЯ ДЕВОЧЕК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И МАЛЬЧИКОВ старшей группы</a:t>
            </a:r>
            <a:endParaRPr lang="ru-RU" sz="2400" dirty="0"/>
          </a:p>
        </p:txBody>
      </p:sp>
      <p:sp>
        <p:nvSpPr>
          <p:cNvPr id="3074" name="AutoShape 2" descr="https://1.downloader.disk.yandex.ru/preview/cebe1a772f075807dc3c5613796e83f49318c33c09a630afd2ad00ddc678e014/inf/_cQ_sa0IrjnhNJw79_hPrk6KZj8RRfzT85Yh7EugoFhIyKDPkIRrtWBIIh10cFQhoTHLq0BVkPOBwA8vl1CGfQ%3D%3D?uid=75442746&amp;filename=DSC_3801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124744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+Сорочка детская</a:t>
            </a:r>
          </a:p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+Васильковый аксессуар  </a:t>
            </a:r>
          </a:p>
        </p:txBody>
      </p:sp>
      <p:sp>
        <p:nvSpPr>
          <p:cNvPr id="2" name="AutoShape 2" descr="https://2.downloader.disk.yandex.ru/preview/9678afd4e07d75c7c73d060d725f98a7cef44992de45233950838c18db1d9430/inf/cmLmiHN7y_MXNi30e-VMLgiz7H0yPrdKFWDedF_W8hLKOj5MZFiC6Ckh1EKQmfmW-H4lT0_-C4u8Qj2GEjp5Lw%3D%3D?uid=75442746&amp;filename=DSC_3869.jpg&amp;disposition=inline&amp;hash=&amp;limit=0&amp;content_type=image%2Fjpeg&amp;owner_uid=75442746&amp;tknv=v2&amp;size=972x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2.downloader.disk.yandex.ru/preview/9678afd4e07d75c7c73d060d725f98a7cef44992de45233950838c18db1d9430/inf/cmLmiHN7y_MXNi30e-VMLgiz7H0yPrdKFWDedF_W8hLKOj5MZFiC6Ckh1EKQmfmW-H4lT0_-C4u8Qj2GEjp5Lw%3D%3D?uid=75442746&amp;filename=DSC_3869.jpg&amp;disposition=inline&amp;hash=&amp;limit=0&amp;content_type=image%2Fjpeg&amp;owner_uid=75442746&amp;tknv=v2&amp;size=972x5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193357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AutoShape 2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2.downloader.disk.yandex.ru/preview/67f89f7078b35cce19b99ead84a81d4a1eab79baa9fcf38251517f667157eaf7/inf/fln2vp-hibt5JqR76uDnUCGsw0buj7bIruPd6LFuo9-LSxuHVH6J06NqmLYNaaeUokrpykw3JegmsxteqSqzQw%3D%3D?uid=75442746&amp;filename=_Accessories_NES_00068.jpg&amp;disposition=inline&amp;hash=&amp;limit=0&amp;content_type=image%2Fjpeg&amp;owner_uid=75442746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docviewer.yandex.ru/view/75442746/htmlimage?id=4ewww-ihaipznp1kn50ibu8oshseooll8uoa29phqq9yrx2qms40f7l7ewoa1iovugxy1kcfxujgm58t58xgv0y5uz9gmjav6zrht2llr&amp;name=image-SUEil8ojfRpN7oSPFB.jpg&amp;dsid=3dab5a3596df616ee7b777befebd04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docviewer.yandex.ru/view/75442746/htmlimage?id=4ewww-ihaipznp1kn50ibu8oshseooll8uoa29phqq9yrx2qms40f7l7ewoa1iovugxy1kcfxujgm58t58xgv0y5uz9gmjav6zrht2llr&amp;name=image-SUEil8ojfRpN7oSPFB.jpg&amp;dsid=3dab5a3596df616ee7b777befebd04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docviewer.yandex.ru/view/75442746/htmlimage?id=4ewww-ihaipznp1kn50ibu8oshseooll8uoa29phqq9yrx2qms40f7l7ewoa1iovugxy1kcfxujgm58t58xgv0y5uz9gmjav6zrht2llr&amp;name=image-SUEil8ojfRpN7oSPFB.jpg&amp;dsid=3dab5a3596df616ee7b777befebd04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2328821" cy="4274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68760"/>
            <a:ext cx="2592288" cy="472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propowerpoint.ru/wp-content/uploads/2013/03/DetskShkolM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propowerpoint.ru/wp-content/uploads/2013/03/DetskShkolM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propowerpoint.ru/wp-content/uploads/2013/03/DetskShkolM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90872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НАША ЭЛЕГАНТНАЯ ФОРМА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ownloads\20190617-DSC_2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3283564" cy="410445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5"/>
            <a:ext cx="24077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72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Admin</cp:lastModifiedBy>
  <cp:revision>103</cp:revision>
  <dcterms:created xsi:type="dcterms:W3CDTF">2020-04-15T15:27:42Z</dcterms:created>
  <dcterms:modified xsi:type="dcterms:W3CDTF">2020-05-06T15:11:05Z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